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23" r:id="rId5"/>
    <p:sldMasterId id="2147483709" r:id="rId6"/>
  </p:sldMasterIdLst>
  <p:sldIdLst>
    <p:sldId id="262" r:id="rId7"/>
    <p:sldId id="256" r:id="rId8"/>
    <p:sldId id="261" r:id="rId9"/>
    <p:sldId id="263" r:id="rId10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7C1F97-7135-4BD0-B3EB-06304FC3E84A}" v="161" dt="2023-08-05T14:21:53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1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n Warren" userId="6f406eaeaa8d3d0b" providerId="LiveId" clId="{C98D6DD7-38E3-49E9-AC59-31E7D4F419BA}"/>
    <pc:docChg chg="addSld delSld modSld sldOrd">
      <pc:chgData name="Karan Warren" userId="6f406eaeaa8d3d0b" providerId="LiveId" clId="{C98D6DD7-38E3-49E9-AC59-31E7D4F419BA}" dt="2023-08-05T16:51:40.692" v="9"/>
      <pc:docMkLst>
        <pc:docMk/>
      </pc:docMkLst>
      <pc:sldChg chg="del ord">
        <pc:chgData name="Karan Warren" userId="6f406eaeaa8d3d0b" providerId="LiveId" clId="{C98D6DD7-38E3-49E9-AC59-31E7D4F419BA}" dt="2023-08-05T16:51:31.254" v="7" actId="47"/>
        <pc:sldMkLst>
          <pc:docMk/>
          <pc:sldMk cId="3583293339" sldId="260"/>
        </pc:sldMkLst>
      </pc:sldChg>
      <pc:sldChg chg="ord">
        <pc:chgData name="Karan Warren" userId="6f406eaeaa8d3d0b" providerId="LiveId" clId="{C98D6DD7-38E3-49E9-AC59-31E7D4F419BA}" dt="2023-08-05T16:51:40.692" v="9"/>
        <pc:sldMkLst>
          <pc:docMk/>
          <pc:sldMk cId="856765641" sldId="262"/>
        </pc:sldMkLst>
      </pc:sldChg>
      <pc:sldChg chg="new">
        <pc:chgData name="Karan Warren" userId="6f406eaeaa8d3d0b" providerId="LiveId" clId="{C98D6DD7-38E3-49E9-AC59-31E7D4F419BA}" dt="2023-08-05T16:51:25.577" v="4" actId="680"/>
        <pc:sldMkLst>
          <pc:docMk/>
          <pc:sldMk cId="3402113999" sldId="263"/>
        </pc:sldMkLst>
      </pc:sldChg>
      <pc:sldChg chg="del">
        <pc:chgData name="Karan Warren" userId="6f406eaeaa8d3d0b" providerId="LiveId" clId="{C98D6DD7-38E3-49E9-AC59-31E7D4F419BA}" dt="2023-08-05T16:51:04.403" v="0" actId="47"/>
        <pc:sldMkLst>
          <pc:docMk/>
          <pc:sldMk cId="3074691137" sldId="265"/>
        </pc:sldMkLst>
      </pc:sldChg>
      <pc:sldChg chg="del">
        <pc:chgData name="Karan Warren" userId="6f406eaeaa8d3d0b" providerId="LiveId" clId="{C98D6DD7-38E3-49E9-AC59-31E7D4F419BA}" dt="2023-08-05T16:51:05.473" v="1" actId="47"/>
        <pc:sldMkLst>
          <pc:docMk/>
          <pc:sldMk cId="2419877526" sldId="266"/>
        </pc:sldMkLst>
      </pc:sldChg>
      <pc:sldChg chg="del">
        <pc:chgData name="Karan Warren" userId="6f406eaeaa8d3d0b" providerId="LiveId" clId="{C98D6DD7-38E3-49E9-AC59-31E7D4F419BA}" dt="2023-08-05T16:51:06.367" v="2" actId="47"/>
        <pc:sldMkLst>
          <pc:docMk/>
          <pc:sldMk cId="3940204901" sldId="267"/>
        </pc:sldMkLst>
      </pc:sldChg>
      <pc:sldChg chg="del">
        <pc:chgData name="Karan Warren" userId="6f406eaeaa8d3d0b" providerId="LiveId" clId="{C98D6DD7-38E3-49E9-AC59-31E7D4F419BA}" dt="2023-08-05T16:51:07.452" v="3" actId="47"/>
        <pc:sldMkLst>
          <pc:docMk/>
          <pc:sldMk cId="3657143056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462528"/>
            <a:ext cx="6024629" cy="114798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8000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Title of Event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5AF9B0C-6260-8692-E97D-8D4DE9B072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6136" y="3290946"/>
            <a:ext cx="2960193" cy="3213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Photo of single presenter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06B355-DE00-6417-3A9E-089D4AA929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0396" y="6699135"/>
            <a:ext cx="3257204" cy="10362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FB0B43-0148-AB07-A092-D1C00E56E8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5955" y="3109668"/>
            <a:ext cx="2572327" cy="43942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  <a:latin typeface="Acumin Pro" panose="020B0504020202020204" pitchFamily="34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description of event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1E8EF-1DFF-96DA-22E5-709FFC8014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664890"/>
            <a:ext cx="6024629" cy="804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date, time, location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83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3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BD39-84A3-80AD-C5F5-465CD35AB1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7839" y="317274"/>
            <a:ext cx="3309257" cy="27452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3D8EA-C870-EDB5-DBF7-8727BB612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4037" y="4150293"/>
            <a:ext cx="6308725" cy="37724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86C459E-08EB-3E75-3304-700A5CE9FB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0857" y="317275"/>
            <a:ext cx="2583543" cy="349998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2BC7666-9FF2-C7DC-B4C8-DE522C3654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4038" y="8374063"/>
            <a:ext cx="3538537" cy="1366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RC/SI Name</a:t>
            </a:r>
          </a:p>
          <a:p>
            <a:pPr lvl="0"/>
            <a:r>
              <a:rPr lang="en-US" dirty="0"/>
              <a:t>Additional sponsors</a:t>
            </a:r>
          </a:p>
        </p:txBody>
      </p:sp>
    </p:spTree>
    <p:extLst>
      <p:ext uri="{BB962C8B-B14F-4D97-AF65-F5344CB8AC3E}">
        <p14:creationId xmlns:p14="http://schemas.microsoft.com/office/powerpoint/2010/main" val="195604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E179-9E62-01DD-7AD6-4E7610280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4" y="577850"/>
            <a:ext cx="6310313" cy="384900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DFAC6-7089-6694-7890-366404E8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475" y="4673600"/>
            <a:ext cx="6310313" cy="4257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827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84692-1266-0D49-5AFE-293FBF4B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521676" cy="19446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8BDE-45A6-A35F-D48D-4FF710677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2678113"/>
            <a:ext cx="3078162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90BB2-0B2B-35FF-E087-B204CFD89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3800" y="2678113"/>
            <a:ext cx="3078163" cy="48983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01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0DA0-50CD-2FCD-467A-78A20CDE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310312" cy="19446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E2B63-3CF9-970E-3F4C-D8F9028C6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2465388"/>
            <a:ext cx="3095625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26039-F19D-EF26-436F-7C7F6013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238" y="3673475"/>
            <a:ext cx="3095625" cy="54054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3FF83-C870-903E-2D35-02BA12169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3638" y="2465388"/>
            <a:ext cx="3109912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865D4-8FC1-6813-5403-251A4779D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3638" y="3673475"/>
            <a:ext cx="3109912" cy="4091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1135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4526-7B0C-D939-3189-4EB021AF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534988"/>
            <a:ext cx="6308725" cy="19446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86C1C-0338-1642-DDC1-F2F5C1FD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</p:spPr>
        <p:txBody>
          <a:bodyPr/>
          <a:lstStyle/>
          <a:p>
            <a:fld id="{99C23B1D-66D6-4E08-A74B-9631697B7A4C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C346D-0327-9273-07D5-C6F95C45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83701-CAE1-43F1-710D-A2533C6F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</p:spPr>
        <p:txBody>
          <a:bodyPr/>
          <a:lstStyle/>
          <a:p>
            <a:fld id="{7C7098AE-AAB8-4FFC-B72E-8529BFC5C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11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07265-C8A5-642D-2F1E-5FAA96426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238" y="9323388"/>
            <a:ext cx="1646237" cy="534987"/>
          </a:xfrm>
          <a:prstGeom prst="rect">
            <a:avLst/>
          </a:prstGeom>
        </p:spPr>
        <p:txBody>
          <a:bodyPr/>
          <a:lstStyle/>
          <a:p>
            <a:fld id="{99C23B1D-66D6-4E08-A74B-9631697B7A4C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B62AF-A69A-0F68-3753-236DB28E1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2525" y="9323388"/>
            <a:ext cx="2470150" cy="5349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6F3EB-7673-AE0D-378D-A73DE846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5725" y="9323388"/>
            <a:ext cx="1646238" cy="534987"/>
          </a:xfrm>
          <a:prstGeom prst="rect">
            <a:avLst/>
          </a:prstGeom>
        </p:spPr>
        <p:txBody>
          <a:bodyPr/>
          <a:lstStyle/>
          <a:p>
            <a:fld id="{7C7098AE-AAB8-4FFC-B72E-8529BFC5C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770D-E40D-B129-F1A0-2653780A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91" y="413657"/>
            <a:ext cx="2360612" cy="2347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EF42-3072-8399-39E9-02825376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489857"/>
            <a:ext cx="3504293" cy="71485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00E32-FFB3-03A3-5FD4-B0AA8FF6B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7" y="4441371"/>
            <a:ext cx="3023733" cy="319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1142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BF33-F169-4150-28DA-766536CE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669925"/>
            <a:ext cx="2360612" cy="2347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00B83-8F64-32DE-3290-89857121F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09913" y="1447800"/>
            <a:ext cx="3703637" cy="7148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FCB9A-E957-EEBE-25EC-4DE4D19D0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8" y="3017838"/>
            <a:ext cx="2360612" cy="5589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37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3868-BB88-A666-6CED-82168CD923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26" y="1787853"/>
            <a:ext cx="7304074" cy="63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Date	 Time 	Location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3B724-0CBF-AEF9-BB0A-3D1E1ABA48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9563" y="5133539"/>
            <a:ext cx="6462429" cy="5937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of RC/SI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382AEBD-E371-72DC-2118-96F4037F94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9563" y="2716213"/>
            <a:ext cx="1773237" cy="171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51DF467-FE4F-329D-9AF2-FD7001CB76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590509" y="2716213"/>
            <a:ext cx="1773236" cy="171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F99CCCA-F7A3-5F5A-ADB8-C9496C0CCBF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71095" y="2723636"/>
            <a:ext cx="1773236" cy="170390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4A1E8D1-27BD-6C1F-95B2-72DE455496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9564" y="4445768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31BF62C1-2F4A-96B6-6EE5-06C4064D1B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90509" y="4458782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A5ABAB0D-A894-40DB-A2A7-4724595AA5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1094" y="4427538"/>
            <a:ext cx="1773236" cy="5231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sz="1600" dirty="0"/>
              <a:t>Name</a:t>
            </a:r>
          </a:p>
          <a:p>
            <a:pPr lvl="0"/>
            <a:r>
              <a:rPr lang="en-US" sz="1600" dirty="0"/>
              <a:t>Title of Presenter</a:t>
            </a:r>
          </a:p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82018C3-9F87-98FE-FD81-B82BBBDD97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5925" y="5878986"/>
            <a:ext cx="6446067" cy="2984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Description of event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F895F84-4B5C-499E-450E-DE82B0CBB08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4285853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8710-0DB6-6246-BD3D-4CAF3434FC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695" y="1944688"/>
            <a:ext cx="6934955" cy="134172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Update subtitle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B808-5A37-36BA-0308-B0B3824C2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24" y="3449371"/>
            <a:ext cx="6862526" cy="50337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9289DE41-B656-7E19-76BE-06D0A73079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23936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462528"/>
            <a:ext cx="6024629" cy="114798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8000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Title of Event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5AF9B0C-6260-8692-E97D-8D4DE9B072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6136" y="3290946"/>
            <a:ext cx="2960193" cy="3213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Photo of single presenter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06B355-DE00-6417-3A9E-089D4AA929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0396" y="6699135"/>
            <a:ext cx="3257204" cy="10362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FB0B43-0148-AB07-A092-D1C00E56E8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15955" y="3109668"/>
            <a:ext cx="2572327" cy="439421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  <a:latin typeface="Acumin Pro" panose="020B0504020202020204" pitchFamily="34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description of event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1E8EF-1DFF-96DA-22E5-709FFC8014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664890"/>
            <a:ext cx="6024629" cy="804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date, time, location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75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30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DC88E-D82A-C19D-9984-16D69F50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2508250"/>
            <a:ext cx="6310313" cy="4183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5966F-F01B-4552-5B42-F452712DA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8475" y="6731000"/>
            <a:ext cx="6310313" cy="2200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C3EDD10A-9E2D-A1E8-B464-70122FA3E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288295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FB03-B297-748A-8949-59ADCD83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44" y="1934433"/>
            <a:ext cx="6567519" cy="74368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6CC31-3179-C14A-D21A-1028EA55B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4444" y="2678113"/>
            <a:ext cx="3336956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8763F-72C6-4991-3446-1D62C892F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3800" y="2678113"/>
            <a:ext cx="3078163" cy="6381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37C22C6D-C26F-7C9E-E4A2-E984910D468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288917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2258-DFEC-DC28-59B9-E0F1DE8F3B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069" y="1801640"/>
            <a:ext cx="6632481" cy="67803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Subtitle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6086D-6DFA-6392-FA0E-C5437423F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2465388"/>
            <a:ext cx="3095625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8BA00-ACDA-5391-131D-38F284E42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238" y="3673475"/>
            <a:ext cx="3095625" cy="49820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C4C48-09AB-ED6B-86EB-D1283B67E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3638" y="2465388"/>
            <a:ext cx="3109912" cy="12080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4FB31-1683-4807-4D31-4006AAE32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3638" y="3673475"/>
            <a:ext cx="3109912" cy="49820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74512D64-31D8-13CB-8409-C76B8E403F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9563" y="313151"/>
            <a:ext cx="6842799" cy="1174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8544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629" y="462528"/>
            <a:ext cx="6321601" cy="100591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6600">
                <a:solidFill>
                  <a:schemeClr val="tx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Title of Event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5AF9B0C-6260-8692-E97D-8D4DE9B072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7630" y="3361228"/>
            <a:ext cx="2960193" cy="3213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Photo of single presenter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606B355-DE00-6417-3A9E-089D4AA929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629" y="6864930"/>
            <a:ext cx="2960194" cy="948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Acumin Pro Condensed" panose="020B0506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FB0B43-0148-AB07-A092-D1C00E56E8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36993" y="3033687"/>
            <a:ext cx="2960192" cy="47688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FFFFFF"/>
                </a:solidFill>
                <a:latin typeface="Acumin Pro" panose="020B0504020202020204" pitchFamily="34" charset="0"/>
              </a:defRPr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description of event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8F658B4-281F-9C98-4B54-258171B90C5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629" y="2083339"/>
            <a:ext cx="6239556" cy="5928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date, time, location</a:t>
            </a:r>
          </a:p>
          <a:p>
            <a:pPr lvl="0"/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F27595E-C3F8-BBC8-3E13-20AF4418B2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90389" y="7882517"/>
            <a:ext cx="4208745" cy="94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73152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latin typeface="Acumin Pro Condensed" panose="020B0506020202020204" pitchFamily="34" charset="0"/>
              </a:rPr>
              <a:t>Additional sponsors</a:t>
            </a:r>
          </a:p>
          <a:p>
            <a:pPr lvl="0"/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34EFF9-1F2E-4AB4-57F4-FC137F9524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7629" y="1491463"/>
            <a:ext cx="6267009" cy="5225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000">
                <a:latin typeface="Acumin Pro" panose="020B0504020202020204" pitchFamily="34" charset="0"/>
              </a:defRPr>
            </a:lvl1pPr>
          </a:lstStyle>
          <a:p>
            <a:pPr lvl="0"/>
            <a:r>
              <a:rPr lang="en-US" dirty="0"/>
              <a:t>Name of RC/SI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2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30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4"/>
            <a:ext cx="6217920" cy="2287039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chemeClr val="bg1"/>
                </a:solidFill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2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cumin Pro" panose="020B05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cumin Pro" panose="020B05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cumin Pro" panose="020B05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cumin Pro" panose="020B05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cumin Pro" panose="020B0504020202020204" pitchFamily="34" charset="0"/>
              </a:defRPr>
            </a:lvl5pPr>
          </a:lstStyle>
          <a:p>
            <a:pPr lvl="0"/>
            <a:r>
              <a:rPr lang="en-US" dirty="0"/>
              <a:t>Add text and/or pictures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85516B7-CFFC-EA49-614B-333ABB2267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2920" y="710755"/>
            <a:ext cx="6098296" cy="14311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Acumin Pro" panose="020B0504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7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01" y="453477"/>
            <a:ext cx="6976998" cy="1346868"/>
          </a:xfrm>
          <a:prstGeom prst="rect">
            <a:avLst/>
          </a:prstGeom>
        </p:spPr>
        <p:txBody>
          <a:bodyPr anchor="b"/>
          <a:lstStyle>
            <a:lvl1pPr>
              <a:defRPr sz="5800">
                <a:solidFill>
                  <a:srgbClr val="FFFFFF"/>
                </a:solidFill>
                <a:latin typeface="Acumin Pro ExtraCondensed Black" panose="020B0908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745" y="2560048"/>
            <a:ext cx="6728408" cy="5782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  <a:latin typeface="Acumin Pro" panose="020B0504020202020204" pitchFamily="34" charset="0"/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36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967" y="521547"/>
            <a:ext cx="6416040" cy="1944159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rgbClr val="FFFFFF"/>
                </a:solidFill>
                <a:latin typeface="Acumin Pro SemiCondensed Smbd" panose="020B0706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  <a:latin typeface="Acumin Pro Condensed" panose="020B0506020202020204" pitchFamily="34" charset="0"/>
              </a:defRPr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1191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  <a:latin typeface="Acumin Pro Condensed" panose="020B0506020202020204" pitchFamily="34" charset="0"/>
              </a:defRPr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1191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11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3" y="535519"/>
            <a:ext cx="6563637" cy="194415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80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3691-DC50-8308-235D-1855719C70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8067" y="25855"/>
            <a:ext cx="2969533" cy="2238374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latin typeface="Acumin Pro" panose="020B0504020202020204" pitchFamily="34" charset="0"/>
              </a:defRPr>
            </a:lvl1pPr>
          </a:lstStyle>
          <a:p>
            <a:r>
              <a:rPr lang="en-US" dirty="0"/>
              <a:t>Event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C18E8-0D1C-4248-F6A2-BF8E0E651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07886" y="4774009"/>
            <a:ext cx="5668283" cy="1467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Description of event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90C664-F05D-8871-3B97-5A1FE5052BD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067" y="2408691"/>
            <a:ext cx="2969533" cy="181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cumin Pro" panose="020B0504020202020204" pitchFamily="34" charset="0"/>
              </a:defRPr>
            </a:lvl1pPr>
            <a:lvl2pPr>
              <a:defRPr>
                <a:latin typeface="Acumin Pro" panose="020B0504020202020204" pitchFamily="34" charset="0"/>
              </a:defRPr>
            </a:lvl2pPr>
            <a:lvl3pPr>
              <a:defRPr>
                <a:latin typeface="Acumin Pro" panose="020B0504020202020204" pitchFamily="34" charset="0"/>
              </a:defRPr>
            </a:lvl3pPr>
            <a:lvl4pPr>
              <a:defRPr>
                <a:latin typeface="Acumin Pro" panose="020B0504020202020204" pitchFamily="34" charset="0"/>
              </a:defRPr>
            </a:lvl4pPr>
            <a:lvl5pPr>
              <a:defRPr>
                <a:latin typeface="Acumin Pro" panose="020B0504020202020204" pitchFamily="34" charset="0"/>
              </a:defRPr>
            </a:lvl5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Time</a:t>
            </a:r>
          </a:p>
          <a:p>
            <a:pPr lvl="0"/>
            <a:r>
              <a:rPr lang="en-US" dirty="0"/>
              <a:t>Location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416CDAF-D3E1-916B-C47B-67AF5E6377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95915" y="1131208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81C3BA25-D528-B292-D4CC-CB1FAA842BC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35601" y="1131207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099C63EA-8816-6D9E-BF8E-244907A6DB3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95915" y="3059908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B073AF03-AFDD-8903-45B9-C54654DE17F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435601" y="3075044"/>
            <a:ext cx="1640568" cy="16989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E0445D0-5F08-BF68-CF5D-3C77B78B9C78}"/>
              </a:ext>
            </a:extLst>
          </p:cNvPr>
          <p:cNvSpPr/>
          <p:nvPr userDrawn="1"/>
        </p:nvSpPr>
        <p:spPr>
          <a:xfrm rot="16200000">
            <a:off x="956001" y="5796635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8BD45A-4A37-F569-DCDC-B7DB08094AF1}"/>
              </a:ext>
            </a:extLst>
          </p:cNvPr>
          <p:cNvSpPr/>
          <p:nvPr userDrawn="1"/>
        </p:nvSpPr>
        <p:spPr>
          <a:xfrm rot="16200000">
            <a:off x="3554285" y="5796635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381B1C3-79B2-F456-758D-DC8D80A302BD}"/>
              </a:ext>
            </a:extLst>
          </p:cNvPr>
          <p:cNvSpPr/>
          <p:nvPr userDrawn="1"/>
        </p:nvSpPr>
        <p:spPr>
          <a:xfrm rot="16200000">
            <a:off x="6152570" y="5814410"/>
            <a:ext cx="206629" cy="13788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EF23562-4795-F0E5-8E3B-ADFA81A9CC2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9887" y="6792348"/>
            <a:ext cx="1379537" cy="146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Sponsors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EBF78F6F-42D6-683E-178B-863F0212CB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67491" y="6792348"/>
            <a:ext cx="1379537" cy="146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Panelists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8CA467DD-2302-103F-A9FF-3B9E3BCAD01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65095" y="6736768"/>
            <a:ext cx="1379537" cy="11481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Moderator</a:t>
            </a:r>
          </a:p>
        </p:txBody>
      </p:sp>
    </p:spTree>
    <p:extLst>
      <p:ext uri="{BB962C8B-B14F-4D97-AF65-F5344CB8AC3E}">
        <p14:creationId xmlns:p14="http://schemas.microsoft.com/office/powerpoint/2010/main" val="236035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4C8711-5C41-4270-606B-6025B7754AE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27322" y="8965461"/>
            <a:ext cx="5459704" cy="586110"/>
          </a:xfrm>
          <a:prstGeom prst="rect">
            <a:avLst/>
          </a:prstGeom>
        </p:spPr>
      </p:pic>
      <p:sp>
        <p:nvSpPr>
          <p:cNvPr id="8" name="Triangle 5">
            <a:extLst>
              <a:ext uri="{FF2B5EF4-FFF2-40B4-BE49-F238E27FC236}">
                <a16:creationId xmlns:a16="http://schemas.microsoft.com/office/drawing/2014/main" id="{3CDED34C-8D5B-2C35-C767-DE130CA1B8E5}"/>
              </a:ext>
            </a:extLst>
          </p:cNvPr>
          <p:cNvSpPr/>
          <p:nvPr userDrawn="1"/>
        </p:nvSpPr>
        <p:spPr>
          <a:xfrm>
            <a:off x="5631544" y="0"/>
            <a:ext cx="1706364" cy="10058400"/>
          </a:xfrm>
          <a:custGeom>
            <a:avLst/>
            <a:gdLst>
              <a:gd name="connsiteX0" fmla="*/ 0 w 2243579"/>
              <a:gd name="connsiteY0" fmla="*/ 0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0 w 2243579"/>
              <a:gd name="connsiteY4" fmla="*/ 0 h 6881568"/>
              <a:gd name="connsiteX0" fmla="*/ 1300899 w 2243579"/>
              <a:gd name="connsiteY0" fmla="*/ 565608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300899 w 2243579"/>
              <a:gd name="connsiteY4" fmla="*/ 565608 h 6881568"/>
              <a:gd name="connsiteX0" fmla="*/ 1602557 w 2243579"/>
              <a:gd name="connsiteY0" fmla="*/ 18854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602557 w 2243579"/>
              <a:gd name="connsiteY4" fmla="*/ 18854 h 6881568"/>
              <a:gd name="connsiteX0" fmla="*/ 1319753 w 1960775"/>
              <a:gd name="connsiteY0" fmla="*/ 18854 h 6881568"/>
              <a:gd name="connsiteX1" fmla="*/ 1960775 w 1960775"/>
              <a:gd name="connsiteY1" fmla="*/ 0 h 6881568"/>
              <a:gd name="connsiteX2" fmla="*/ 1960775 w 1960775"/>
              <a:gd name="connsiteY2" fmla="*/ 6881568 h 6881568"/>
              <a:gd name="connsiteX3" fmla="*/ 0 w 1960775"/>
              <a:gd name="connsiteY3" fmla="*/ 6806154 h 6881568"/>
              <a:gd name="connsiteX4" fmla="*/ 1319753 w 1960775"/>
              <a:gd name="connsiteY4" fmla="*/ 18854 h 6881568"/>
              <a:gd name="connsiteX0" fmla="*/ 1593130 w 2234152"/>
              <a:gd name="connsiteY0" fmla="*/ 18854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93130 w 2234152"/>
              <a:gd name="connsiteY4" fmla="*/ 18854 h 6881569"/>
              <a:gd name="connsiteX0" fmla="*/ 1583717 w 2234152"/>
              <a:gd name="connsiteY0" fmla="*/ 9420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83717 w 2234152"/>
              <a:gd name="connsiteY4" fmla="*/ 9420 h 6881569"/>
              <a:gd name="connsiteX0" fmla="*/ 1583717 w 2243566"/>
              <a:gd name="connsiteY0" fmla="*/ 0 h 6872149"/>
              <a:gd name="connsiteX1" fmla="*/ 2243566 w 2243566"/>
              <a:gd name="connsiteY1" fmla="*/ 12 h 6872149"/>
              <a:gd name="connsiteX2" fmla="*/ 2234152 w 2243566"/>
              <a:gd name="connsiteY2" fmla="*/ 6872148 h 6872149"/>
              <a:gd name="connsiteX3" fmla="*/ 0 w 2243566"/>
              <a:gd name="connsiteY3" fmla="*/ 6872149 h 6872149"/>
              <a:gd name="connsiteX4" fmla="*/ 1583717 w 2243566"/>
              <a:gd name="connsiteY4" fmla="*/ 0 h 687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3566" h="6872149">
                <a:moveTo>
                  <a:pt x="1583717" y="0"/>
                </a:moveTo>
                <a:lnTo>
                  <a:pt x="2243566" y="12"/>
                </a:lnTo>
                <a:lnTo>
                  <a:pt x="2234152" y="6872148"/>
                </a:lnTo>
                <a:lnTo>
                  <a:pt x="0" y="6872149"/>
                </a:lnTo>
                <a:lnTo>
                  <a:pt x="1583717" y="0"/>
                </a:lnTo>
                <a:close/>
              </a:path>
            </a:pathLst>
          </a:custGeom>
          <a:solidFill>
            <a:srgbClr val="CFB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22" r:id="rId2"/>
    <p:sldLayoutId id="2147483708" r:id="rId3"/>
    <p:sldLayoutId id="2147483697" r:id="rId4"/>
    <p:sldLayoutId id="2147483698" r:id="rId5"/>
    <p:sldLayoutId id="2147483699" r:id="rId6"/>
    <p:sldLayoutId id="2147483701" r:id="rId7"/>
    <p:sldLayoutId id="2147483702" r:id="rId8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Manual Input 13">
            <a:extLst>
              <a:ext uri="{FF2B5EF4-FFF2-40B4-BE49-F238E27FC236}">
                <a16:creationId xmlns:a16="http://schemas.microsoft.com/office/drawing/2014/main" id="{F02FAB63-DEBD-6D91-D6A1-8012A01AC6DB}"/>
              </a:ext>
            </a:extLst>
          </p:cNvPr>
          <p:cNvSpPr/>
          <p:nvPr userDrawn="1"/>
        </p:nvSpPr>
        <p:spPr>
          <a:xfrm>
            <a:off x="1451429" y="0"/>
            <a:ext cx="5863771" cy="10058400"/>
          </a:xfrm>
          <a:prstGeom prst="flowChartManualInput">
            <a:avLst/>
          </a:prstGeom>
          <a:solidFill>
            <a:schemeClr val="accent3">
              <a:alpha val="64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DD6943-B898-FBFC-1384-7DB5A81EB03F}"/>
              </a:ext>
            </a:extLst>
          </p:cNvPr>
          <p:cNvSpPr/>
          <p:nvPr userDrawn="1"/>
        </p:nvSpPr>
        <p:spPr>
          <a:xfrm>
            <a:off x="711199" y="0"/>
            <a:ext cx="2946401" cy="43107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3EBD2F9-19BD-915D-E6DF-AC785D27BC8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81" y="8098971"/>
            <a:ext cx="2477119" cy="19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9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324886-62B5-58E0-1AB6-C5D67FEAB2E7}"/>
              </a:ext>
            </a:extLst>
          </p:cNvPr>
          <p:cNvSpPr/>
          <p:nvPr userDrawn="1"/>
        </p:nvSpPr>
        <p:spPr>
          <a:xfrm>
            <a:off x="0" y="0"/>
            <a:ext cx="7315200" cy="1807626"/>
          </a:xfrm>
          <a:prstGeom prst="rect">
            <a:avLst/>
          </a:prstGeom>
          <a:solidFill>
            <a:srgbClr val="CFB991"/>
          </a:solidFill>
          <a:ln>
            <a:solidFill>
              <a:srgbClr val="CFB9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8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20197B-92E0-1F67-EBA6-21636231918A}"/>
              </a:ext>
            </a:extLst>
          </p:cNvPr>
          <p:cNvSpPr txBox="1">
            <a:spLocks/>
          </p:cNvSpPr>
          <p:nvPr userDrawn="1"/>
        </p:nvSpPr>
        <p:spPr>
          <a:xfrm>
            <a:off x="126377" y="180706"/>
            <a:ext cx="7062445" cy="144621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254" b="1" dirty="0">
                <a:latin typeface="Franklin Gothic Demi"/>
                <a:cs typeface="Calibri Light"/>
              </a:rPr>
            </a:br>
            <a:endParaRPr lang="en-US" sz="1418" dirty="0">
              <a:solidFill>
                <a:schemeClr val="bg1"/>
              </a:solidFill>
              <a:latin typeface="Libre franklin bold"/>
              <a:cs typeface="Calibri Light"/>
            </a:endParaRPr>
          </a:p>
        </p:txBody>
      </p:sp>
      <p:pic>
        <p:nvPicPr>
          <p:cNvPr id="7" name="ISF__H-Full-RGB-01.pdf" descr="ISF__H-Full-RGB-01.pdf">
            <a:extLst>
              <a:ext uri="{FF2B5EF4-FFF2-40B4-BE49-F238E27FC236}">
                <a16:creationId xmlns:a16="http://schemas.microsoft.com/office/drawing/2014/main" id="{E31B51A2-82FD-072E-72E2-B5C0CF4ADB9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13701" y="9069291"/>
            <a:ext cx="5857452" cy="6355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115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F694-6EF5-D8D2-5150-83DA568C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56BBA5-420B-B965-6A77-0CAEC09A79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596A0-CB86-6B29-D349-6430A56109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3E276-DA79-FB2E-2870-8F7AA7A8E7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32AC8A-FADE-ABA9-0DBD-E79837AADD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C90956-D476-40DC-0F4B-1ACA57C92AA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05CA3A-69C6-FED2-86F2-C0581C36B66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6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D8629-E452-1FE0-D7C2-51551FAD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A3F25A-4999-6A6C-B55D-1DBB2F37E4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6136" y="3290946"/>
            <a:ext cx="2960193" cy="32134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9B317-E219-03E3-81FF-4F0A7139C9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C4818-57F2-8888-C70D-AEF2694879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81AF-DE5E-0BF5-7513-7EEB58A6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C7CBA4-EA97-268F-550D-9B48C46B88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2B365-2444-AEC9-6423-AC1D9CD6DD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E79A3-72CA-2C1C-7612-90FAAA3E8A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1B9ECD-4632-3A5F-66EF-37C21F95E1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9CDD-DC6E-3A00-754A-55F6809D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A1A9E-2612-9ADB-0E93-109DB01AB0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2C231-D5BB-2C6D-B73F-F93BF79084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213EE6-A365-D98C-8D4C-47047B8C4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F9CA64-7C95-4450-3641-7AB478368F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1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ilers">
      <a:dk1>
        <a:srgbClr val="000000"/>
      </a:dk1>
      <a:lt1>
        <a:srgbClr val="CFB991"/>
      </a:lt1>
      <a:dk2>
        <a:srgbClr val="8E6F3E"/>
      </a:dk2>
      <a:lt2>
        <a:srgbClr val="EBD99F"/>
      </a:lt2>
      <a:accent1>
        <a:srgbClr val="DAAA00"/>
      </a:accent1>
      <a:accent2>
        <a:srgbClr val="DDB945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Boilers">
      <a:dk1>
        <a:srgbClr val="000000"/>
      </a:dk1>
      <a:lt1>
        <a:srgbClr val="CFB991"/>
      </a:lt1>
      <a:dk2>
        <a:srgbClr val="8E6F3E"/>
      </a:dk2>
      <a:lt2>
        <a:srgbClr val="EBD99F"/>
      </a:lt2>
      <a:accent1>
        <a:srgbClr val="DAAA00"/>
      </a:accent1>
      <a:accent2>
        <a:srgbClr val="DDB945"/>
      </a:accent2>
      <a:accent3>
        <a:srgbClr val="A5A5A5"/>
      </a:accent3>
      <a:accent4>
        <a:srgbClr val="C4BFC0"/>
      </a:accent4>
      <a:accent5>
        <a:srgbClr val="555960"/>
      </a:accent5>
      <a:accent6>
        <a:srgbClr val="6F727B"/>
      </a:accent6>
      <a:hlink>
        <a:srgbClr val="8E6F3E"/>
      </a:hlink>
      <a:folHlink>
        <a:srgbClr val="CFB991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oilers">
      <a:majorFont>
        <a:latin typeface="Acumin Pro"/>
        <a:ea typeface=""/>
        <a:cs typeface=""/>
      </a:majorFont>
      <a:minorFont>
        <a:latin typeface="Acumin Pro Semi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51C65A24E45949858252A9B86834E4" ma:contentTypeVersion="16" ma:contentTypeDescription="Create a new document." ma:contentTypeScope="" ma:versionID="813f7e0278cace7580b66bb45ade5bfb">
  <xsd:schema xmlns:xsd="http://www.w3.org/2001/XMLSchema" xmlns:xs="http://www.w3.org/2001/XMLSchema" xmlns:p="http://schemas.microsoft.com/office/2006/metadata/properties" xmlns:ns2="0ee4422e-2c3d-4a77-8508-9217003b93d2" xmlns:ns3="d8a6ddcb-b5ee-45a0-b3fc-12706282c5b1" targetNamespace="http://schemas.microsoft.com/office/2006/metadata/properties" ma:root="true" ma:fieldsID="bb188bef3bb638183df08f4eeaca7d57" ns2:_="" ns3:_="">
    <xsd:import namespace="0ee4422e-2c3d-4a77-8508-9217003b93d2"/>
    <xsd:import namespace="d8a6ddcb-b5ee-45a0-b3fc-12706282c5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4422e-2c3d-4a77-8508-9217003b9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6ddcb-b5ee-45a0-b3fc-12706282c5b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8005bcd-53c1-4e17-9e46-85f964f7b000}" ma:internalName="TaxCatchAll" ma:showField="CatchAllData" ma:web="d8a6ddcb-b5ee-45a0-b3fc-12706282c5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e4422e-2c3d-4a77-8508-9217003b93d2">
      <Terms xmlns="http://schemas.microsoft.com/office/infopath/2007/PartnerControls"/>
    </lcf76f155ced4ddcb4097134ff3c332f>
    <TaxCatchAll xmlns="d8a6ddcb-b5ee-45a0-b3fc-12706282c5b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89CC66-5BEA-4A5B-8339-27BFFE6354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4422e-2c3d-4a77-8508-9217003b93d2"/>
    <ds:schemaRef ds:uri="d8a6ddcb-b5ee-45a0-b3fc-12706282c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F8404D-B0D1-4485-A71F-B0453C7D6AE0}">
  <ds:schemaRefs>
    <ds:schemaRef ds:uri="http://schemas.microsoft.com/office/2006/metadata/properties"/>
    <ds:schemaRef ds:uri="http://schemas.microsoft.com/office/infopath/2007/PartnerControls"/>
    <ds:schemaRef ds:uri="0ee4422e-2c3d-4a77-8508-9217003b93d2"/>
    <ds:schemaRef ds:uri="d8a6ddcb-b5ee-45a0-b3fc-12706282c5b1"/>
  </ds:schemaRefs>
</ds:datastoreItem>
</file>

<file path=customXml/itemProps3.xml><?xml version="1.0" encoding="utf-8"?>
<ds:datastoreItem xmlns:ds="http://schemas.openxmlformats.org/officeDocument/2006/customXml" ds:itemID="{AEDE888F-B245-432C-8E72-08150AA7C1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Acumin Pro</vt:lpstr>
      <vt:lpstr>Acumin Pro Condensed</vt:lpstr>
      <vt:lpstr>Acumin Pro ExtraCondensed Black</vt:lpstr>
      <vt:lpstr>Acumin Pro SemiCondensed</vt:lpstr>
      <vt:lpstr>Acumin Pro SemiCondensed Smbd</vt:lpstr>
      <vt:lpstr>Arial</vt:lpstr>
      <vt:lpstr>Calibri</vt:lpstr>
      <vt:lpstr>Calibri Light</vt:lpstr>
      <vt:lpstr>Franklin Gothic Demi</vt:lpstr>
      <vt:lpstr>Libre franklin bold</vt:lpstr>
      <vt:lpstr>Office Theme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Warren</dc:creator>
  <cp:lastModifiedBy>Karan Warren</cp:lastModifiedBy>
  <cp:revision>101</cp:revision>
  <dcterms:created xsi:type="dcterms:W3CDTF">2021-12-16T18:09:30Z</dcterms:created>
  <dcterms:modified xsi:type="dcterms:W3CDTF">2023-08-05T16:51:43Z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0x0101001E51C65A24E45949858252A9B86834E4</vt:lpwstr>
  </property>
</Properties>
</file>